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sldIdLst>
    <p:sldId id="256" r:id="rId2"/>
    <p:sldId id="257" r:id="rId3"/>
    <p:sldId id="2147375369" r:id="rId4"/>
    <p:sldId id="644" r:id="rId5"/>
    <p:sldId id="214737536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66" y="6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Watch Outs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70C6C-12FB-3113-B808-886FFA2C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F0860C7-E506-3B46-DC81-99D89F6BC0B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02D91-4910-1399-3A66-D527B0AE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296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B6A00C-F776-4E57-7A3F-884CBB1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Simple Chatbot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06A73-06C4-F977-4177-5829EB5CA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?</a:t>
            </a:r>
          </a:p>
          <a:p>
            <a:r>
              <a:rPr lang="en-US" dirty="0"/>
              <a:t>?</a:t>
            </a:r>
          </a:p>
          <a:p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44460-EB4F-FE8B-C7BC-1477644A5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7782D-9404-A731-979E-F6DA2110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trike="sngStrike"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&lt;&lt;no 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coding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 exercice&gt;&gt;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57</Words>
  <Application>Microsoft Office PowerPoint</Application>
  <PresentationFormat>Widescreen</PresentationFormat>
  <Paragraphs>14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Aptos Mono</vt:lpstr>
      <vt:lpstr>Arial</vt:lpstr>
      <vt:lpstr>Poppins</vt:lpstr>
      <vt:lpstr>Poppins Black</vt:lpstr>
      <vt:lpstr>Poppins Light</vt:lpstr>
      <vt:lpstr>Poppins Medium</vt:lpstr>
      <vt:lpstr>Wingdings</vt:lpstr>
      <vt:lpstr>2_Office Theme</vt:lpstr>
      <vt:lpstr>PowerPoint Presentation</vt:lpstr>
      <vt:lpstr>PowerPoint Presentation</vt:lpstr>
      <vt:lpstr>Beyond the Simple Chatbot</vt:lpstr>
      <vt:lpstr>PowerPoint Presentation</vt:lpstr>
      <vt:lpstr>Coding 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12</cp:revision>
  <dcterms:created xsi:type="dcterms:W3CDTF">2013-01-27T09:14:16Z</dcterms:created>
  <dcterms:modified xsi:type="dcterms:W3CDTF">2024-10-14T12:40:17Z</dcterms:modified>
  <cp:category/>
</cp:coreProperties>
</file>